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1430000" cy="600075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9966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1E1E1E"/>
                </a:solidFill>
              </a:rPr>
              <a:t>ICU Cover Template 1200x630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920240"/>
            <a:ext cx="9601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>
                <a:solidFill>
                  <a:srgbClr val="464646"/>
                </a:solidFill>
              </a:rPr>
              <a:t>Keep key text/images inside the center safe area.
Export as PNG/JPG before upload.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